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59952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9" autoAdjust="0"/>
  </p:normalViewPr>
  <p:slideViewPr>
    <p:cSldViewPr snapToGrid="0">
      <p:cViewPr>
        <p:scale>
          <a:sx n="33" d="100"/>
          <a:sy n="33" d="100"/>
        </p:scale>
        <p:origin x="549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945943"/>
            <a:ext cx="18359596" cy="6266897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9454516"/>
            <a:ext cx="16199644" cy="4345992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3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958369"/>
            <a:ext cx="4657398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958369"/>
            <a:ext cx="13702199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5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4487671"/>
            <a:ext cx="18629590" cy="7487774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2046282"/>
            <a:ext cx="18629590" cy="3937644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3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4791843"/>
            <a:ext cx="9179798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4791843"/>
            <a:ext cx="9179798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58373"/>
            <a:ext cx="18629590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4412664"/>
            <a:ext cx="9137610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6575242"/>
            <a:ext cx="9137610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4412664"/>
            <a:ext cx="9182611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6575242"/>
            <a:ext cx="9182611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4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67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9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200044"/>
            <a:ext cx="6966409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591766"/>
            <a:ext cx="10934760" cy="12792138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5400199"/>
            <a:ext cx="6966409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42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200044"/>
            <a:ext cx="6966409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591766"/>
            <a:ext cx="10934760" cy="12792138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5400199"/>
            <a:ext cx="6966409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17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958373"/>
            <a:ext cx="1862959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4791843"/>
            <a:ext cx="1862959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6683952"/>
            <a:ext cx="485989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04E0E-8392-4FF3-A92D-9C6F1E277766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6683952"/>
            <a:ext cx="728984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6683952"/>
            <a:ext cx="485989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BAEC6-2A28-496F-BF86-447FBC869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4B67361-5B36-5A0F-47DD-CB2AAEE3C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r="26813" b="6481"/>
          <a:stretch/>
        </p:blipFill>
        <p:spPr>
          <a:xfrm rot="16200000">
            <a:off x="1089233" y="4192210"/>
            <a:ext cx="3558002" cy="4640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57F416-11DC-3BD0-9E09-F754359B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r="26812" b="6481"/>
          <a:stretch/>
        </p:blipFill>
        <p:spPr>
          <a:xfrm rot="16200000">
            <a:off x="1126377" y="8109119"/>
            <a:ext cx="3558003" cy="46408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3469D2-8966-5198-8BFD-6744C969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4656" r="3805" b="4223"/>
          <a:stretch/>
        </p:blipFill>
        <p:spPr>
          <a:xfrm>
            <a:off x="5450949" y="4733635"/>
            <a:ext cx="3950740" cy="21809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7936B9-E017-435E-B988-C1B24D443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4656" r="3805" b="4223"/>
          <a:stretch/>
        </p:blipFill>
        <p:spPr>
          <a:xfrm>
            <a:off x="9559281" y="4733635"/>
            <a:ext cx="3950740" cy="2180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F7EA64-9AA1-2715-1F65-0A62C6D93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4656" r="3805" b="4223"/>
          <a:stretch/>
        </p:blipFill>
        <p:spPr>
          <a:xfrm>
            <a:off x="13735164" y="4733635"/>
            <a:ext cx="3950739" cy="21809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E6825D-F7A1-2AF9-EDBD-AD90DFAD0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81" y="9787854"/>
            <a:ext cx="3950739" cy="24206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A5DF18-90A6-CF93-3980-818A3FFAA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7140884"/>
            <a:ext cx="3950739" cy="24206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0CC0A7-1DCC-1F70-0C62-D62561576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9787854"/>
            <a:ext cx="3950739" cy="24206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B2DDFC0-CE3F-CB14-6396-27329BEB8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163" y="7140884"/>
            <a:ext cx="3950739" cy="24206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624BAE-1878-2456-700F-C88AFF93F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163" y="9787854"/>
            <a:ext cx="3950739" cy="24206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635BC-44FA-E42D-3B71-8ACC094980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81" y="7140884"/>
            <a:ext cx="3950739" cy="24206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482924-09CD-F3B7-BAD8-750CC34B3283}"/>
              </a:ext>
            </a:extLst>
          </p:cNvPr>
          <p:cNvSpPr txBox="1"/>
          <p:nvPr/>
        </p:nvSpPr>
        <p:spPr>
          <a:xfrm>
            <a:off x="17965078" y="5714309"/>
            <a:ext cx="2126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RGB Frames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033A03-5C98-4D5D-CCA8-88A777F8F471}"/>
              </a:ext>
            </a:extLst>
          </p:cNvPr>
          <p:cNvSpPr txBox="1"/>
          <p:nvPr/>
        </p:nvSpPr>
        <p:spPr>
          <a:xfrm>
            <a:off x="17850530" y="8244188"/>
            <a:ext cx="235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Reconstructed 3D Scene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E32DBD-81B3-9773-3AE4-A984557387B9}"/>
              </a:ext>
            </a:extLst>
          </p:cNvPr>
          <p:cNvSpPr txBox="1"/>
          <p:nvPr/>
        </p:nvSpPr>
        <p:spPr>
          <a:xfrm>
            <a:off x="17911045" y="10584324"/>
            <a:ext cx="2234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3D Instance Segmentation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7038E1-0D30-A1DD-2630-1C0205D70DDA}"/>
              </a:ext>
            </a:extLst>
          </p:cNvPr>
          <p:cNvSpPr/>
          <p:nvPr/>
        </p:nvSpPr>
        <p:spPr>
          <a:xfrm>
            <a:off x="10597007" y="10126435"/>
            <a:ext cx="634329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poster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3594F6-3144-D0D5-120B-773485BFB189}"/>
              </a:ext>
            </a:extLst>
          </p:cNvPr>
          <p:cNvSpPr/>
          <p:nvPr/>
        </p:nvSpPr>
        <p:spPr>
          <a:xfrm>
            <a:off x="9697121" y="11534996"/>
            <a:ext cx="116682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cardboard box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6DA56A-D7FF-D7AA-C2C1-E40E2E356EB0}"/>
              </a:ext>
            </a:extLst>
          </p:cNvPr>
          <p:cNvSpPr/>
          <p:nvPr/>
        </p:nvSpPr>
        <p:spPr>
          <a:xfrm>
            <a:off x="11256046" y="10901591"/>
            <a:ext cx="81621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rash can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E0824C-EC99-F9E9-5C46-6A8676E94868}"/>
              </a:ext>
            </a:extLst>
          </p:cNvPr>
          <p:cNvSpPr/>
          <p:nvPr/>
        </p:nvSpPr>
        <p:spPr>
          <a:xfrm>
            <a:off x="12605657" y="10822557"/>
            <a:ext cx="6999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radiator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9EC3F4-9971-55DF-D7FE-A6EA092D4B3B}"/>
              </a:ext>
            </a:extLst>
          </p:cNvPr>
          <p:cNvSpPr/>
          <p:nvPr/>
        </p:nvSpPr>
        <p:spPr>
          <a:xfrm>
            <a:off x="12320814" y="11693063"/>
            <a:ext cx="109365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 chair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059F68-C7E5-6867-4F09-9B8356DD698E}"/>
              </a:ext>
            </a:extLst>
          </p:cNvPr>
          <p:cNvSpPr/>
          <p:nvPr/>
        </p:nvSpPr>
        <p:spPr>
          <a:xfrm>
            <a:off x="14721114" y="11569210"/>
            <a:ext cx="109365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 chair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32E774-F296-4B4A-96D7-773A29649B83}"/>
              </a:ext>
            </a:extLst>
          </p:cNvPr>
          <p:cNvSpPr/>
          <p:nvPr/>
        </p:nvSpPr>
        <p:spPr>
          <a:xfrm>
            <a:off x="16154400" y="10969045"/>
            <a:ext cx="858108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bookshelf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3184C0-DB05-249E-92CA-045E3F7F088F}"/>
              </a:ext>
            </a:extLst>
          </p:cNvPr>
          <p:cNvSpPr/>
          <p:nvPr/>
        </p:nvSpPr>
        <p:spPr>
          <a:xfrm>
            <a:off x="15489803" y="10243455"/>
            <a:ext cx="10936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cactus model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5ED423-50DB-C999-269E-3EC29E721314}"/>
              </a:ext>
            </a:extLst>
          </p:cNvPr>
          <p:cNvSpPr/>
          <p:nvPr/>
        </p:nvSpPr>
        <p:spPr>
          <a:xfrm>
            <a:off x="16465682" y="10017180"/>
            <a:ext cx="10936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cactus model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C105F7-5670-AAD2-F7EE-DBD7E6AD80DA}"/>
              </a:ext>
            </a:extLst>
          </p:cNvPr>
          <p:cNvSpPr/>
          <p:nvPr/>
        </p:nvSpPr>
        <p:spPr>
          <a:xfrm>
            <a:off x="5913120" y="11417930"/>
            <a:ext cx="6999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radiator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EB2F2FF-B7ED-20B2-D71F-F085E6067A8C}"/>
              </a:ext>
            </a:extLst>
          </p:cNvPr>
          <p:cNvSpPr/>
          <p:nvPr/>
        </p:nvSpPr>
        <p:spPr>
          <a:xfrm>
            <a:off x="7075242" y="11379575"/>
            <a:ext cx="109365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 chair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D695C9-42E2-C70C-A56F-CE12C1879CDE}"/>
              </a:ext>
            </a:extLst>
          </p:cNvPr>
          <p:cNvSpPr/>
          <p:nvPr/>
        </p:nvSpPr>
        <p:spPr>
          <a:xfrm>
            <a:off x="8002814" y="11029337"/>
            <a:ext cx="109365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 chair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374613-D80D-8E0F-E606-731231E0BA58}"/>
              </a:ext>
            </a:extLst>
          </p:cNvPr>
          <p:cNvSpPr/>
          <p:nvPr/>
        </p:nvSpPr>
        <p:spPr>
          <a:xfrm>
            <a:off x="8406089" y="10263972"/>
            <a:ext cx="634329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poster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4FA017-9069-9C4A-1019-84AD7F0C7647}"/>
              </a:ext>
            </a:extLst>
          </p:cNvPr>
          <p:cNvSpPr/>
          <p:nvPr/>
        </p:nvSpPr>
        <p:spPr>
          <a:xfrm>
            <a:off x="7314796" y="10481687"/>
            <a:ext cx="707072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onitor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8DC04F-5605-43CA-00CD-EE96E14B7C34}"/>
              </a:ext>
            </a:extLst>
          </p:cNvPr>
          <p:cNvSpPr/>
          <p:nvPr/>
        </p:nvSpPr>
        <p:spPr>
          <a:xfrm>
            <a:off x="7806233" y="10670093"/>
            <a:ext cx="10936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cactus model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94B11B-92AC-B342-13C0-6F1F9667AC9F}"/>
              </a:ext>
            </a:extLst>
          </p:cNvPr>
          <p:cNvSpPr/>
          <p:nvPr/>
        </p:nvSpPr>
        <p:spPr>
          <a:xfrm>
            <a:off x="6108573" y="10629634"/>
            <a:ext cx="109365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 model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7097C7-B9CF-0E34-DAD6-7B5B51E73F21}"/>
              </a:ext>
            </a:extLst>
          </p:cNvPr>
          <p:cNvSpPr/>
          <p:nvPr/>
        </p:nvSpPr>
        <p:spPr>
          <a:xfrm>
            <a:off x="6621920" y="10980624"/>
            <a:ext cx="848981" cy="158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table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E668483-500E-968A-8E22-FC38B182323E}"/>
              </a:ext>
            </a:extLst>
          </p:cNvPr>
          <p:cNvGrpSpPr/>
          <p:nvPr/>
        </p:nvGrpSpPr>
        <p:grpSpPr>
          <a:xfrm>
            <a:off x="1984828" y="6154057"/>
            <a:ext cx="398916" cy="563074"/>
            <a:chOff x="1215071" y="1906049"/>
            <a:chExt cx="218886" cy="25037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8C0F25-A8C4-AA75-C724-800AEF572814}"/>
                </a:ext>
              </a:extLst>
            </p:cNvPr>
            <p:cNvGrpSpPr/>
            <p:nvPr/>
          </p:nvGrpSpPr>
          <p:grpSpPr>
            <a:xfrm>
              <a:off x="1215071" y="1974691"/>
              <a:ext cx="218886" cy="181737"/>
              <a:chOff x="1867164" y="1872488"/>
              <a:chExt cx="218886" cy="181737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91B16C2-534F-09AF-10F5-508C43DA19A5}"/>
                  </a:ext>
                </a:extLst>
              </p:cNvPr>
              <p:cNvSpPr/>
              <p:nvPr/>
            </p:nvSpPr>
            <p:spPr>
              <a:xfrm>
                <a:off x="1867165" y="1872488"/>
                <a:ext cx="218885" cy="1118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4C2DBA1-C73B-B410-477D-6EDFA26A5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4" y="1872488"/>
                <a:ext cx="109443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5BCB6333-98A1-B234-7BB8-0BF714149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872488"/>
                <a:ext cx="109442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94B9017-6CDA-69AA-B62C-5B171DF7A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979288"/>
                <a:ext cx="109443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595C1AB-E5DE-9CF7-1DFD-B8B51569CD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5" y="1982591"/>
                <a:ext cx="109442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D5176924-C4D2-8524-F242-0071F3E1CEAE}"/>
                </a:ext>
              </a:extLst>
            </p:cNvPr>
            <p:cNvSpPr/>
            <p:nvPr/>
          </p:nvSpPr>
          <p:spPr>
            <a:xfrm>
              <a:off x="1271378" y="1906049"/>
              <a:ext cx="104774" cy="4571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72C34B7B-3DCD-F90A-C7BD-EB8B5B457B18}"/>
              </a:ext>
            </a:extLst>
          </p:cNvPr>
          <p:cNvSpPr txBox="1"/>
          <p:nvPr/>
        </p:nvSpPr>
        <p:spPr>
          <a:xfrm>
            <a:off x="1955510" y="6686432"/>
            <a:ext cx="4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❶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EA569AD-BABD-EC9C-A5E2-CBEEDA4BBC5A}"/>
              </a:ext>
            </a:extLst>
          </p:cNvPr>
          <p:cNvSpPr txBox="1"/>
          <p:nvPr/>
        </p:nvSpPr>
        <p:spPr>
          <a:xfrm>
            <a:off x="2296368" y="7235561"/>
            <a:ext cx="4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❸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16F138E-2BB8-36C5-4BC1-8A661019A7D8}"/>
              </a:ext>
            </a:extLst>
          </p:cNvPr>
          <p:cNvSpPr txBox="1"/>
          <p:nvPr/>
        </p:nvSpPr>
        <p:spPr>
          <a:xfrm>
            <a:off x="4095210" y="6626328"/>
            <a:ext cx="4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❷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7CE83BB-DA1B-7A3B-4143-703566CC1638}"/>
              </a:ext>
            </a:extLst>
          </p:cNvPr>
          <p:cNvSpPr txBox="1"/>
          <p:nvPr/>
        </p:nvSpPr>
        <p:spPr>
          <a:xfrm>
            <a:off x="7081841" y="4106688"/>
            <a:ext cx="46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❶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F5386CF-7B63-66AC-16B7-C63995B4A55E}"/>
              </a:ext>
            </a:extLst>
          </p:cNvPr>
          <p:cNvSpPr txBox="1"/>
          <p:nvPr/>
        </p:nvSpPr>
        <p:spPr>
          <a:xfrm>
            <a:off x="11301695" y="4106687"/>
            <a:ext cx="46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❷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929FC69-F3AB-057A-80C5-E2B4ACC1BBE9}"/>
              </a:ext>
            </a:extLst>
          </p:cNvPr>
          <p:cNvSpPr txBox="1"/>
          <p:nvPr/>
        </p:nvSpPr>
        <p:spPr>
          <a:xfrm>
            <a:off x="15477577" y="4106687"/>
            <a:ext cx="46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❸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0F8F29C-0AB5-10ED-CB77-AE8607EA9D22}"/>
              </a:ext>
            </a:extLst>
          </p:cNvPr>
          <p:cNvGrpSpPr/>
          <p:nvPr/>
        </p:nvGrpSpPr>
        <p:grpSpPr>
          <a:xfrm rot="2948623">
            <a:off x="2653914" y="6828103"/>
            <a:ext cx="398916" cy="563074"/>
            <a:chOff x="1215071" y="1906049"/>
            <a:chExt cx="218886" cy="250379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766F83C-0A97-D756-E046-48336FB70885}"/>
                </a:ext>
              </a:extLst>
            </p:cNvPr>
            <p:cNvGrpSpPr/>
            <p:nvPr/>
          </p:nvGrpSpPr>
          <p:grpSpPr>
            <a:xfrm>
              <a:off x="1215071" y="1974691"/>
              <a:ext cx="218886" cy="181737"/>
              <a:chOff x="1867164" y="1872488"/>
              <a:chExt cx="218886" cy="181737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DD62CCF-7E69-D924-3F0D-DA50872FA843}"/>
                  </a:ext>
                </a:extLst>
              </p:cNvPr>
              <p:cNvSpPr/>
              <p:nvPr/>
            </p:nvSpPr>
            <p:spPr>
              <a:xfrm>
                <a:off x="1867165" y="1872488"/>
                <a:ext cx="218885" cy="1118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31771DD3-EAA8-0596-6592-05B7A45B56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4" y="1872488"/>
                <a:ext cx="109443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536BD609-62AC-EA48-D7F6-F0295AF9EC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872488"/>
                <a:ext cx="109442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C7DCCB3B-D47E-989A-E1E2-88722A95A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979288"/>
                <a:ext cx="109443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F9B9090E-56CF-E261-8E2E-CE0DAB4D2D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5" y="1982591"/>
                <a:ext cx="109442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98059E09-8390-1768-A2D1-DE39A2349D6A}"/>
                </a:ext>
              </a:extLst>
            </p:cNvPr>
            <p:cNvSpPr/>
            <p:nvPr/>
          </p:nvSpPr>
          <p:spPr>
            <a:xfrm>
              <a:off x="1271378" y="1906049"/>
              <a:ext cx="104774" cy="4571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D8F591-DA4E-C063-9CB1-043B14E1786C}"/>
              </a:ext>
            </a:extLst>
          </p:cNvPr>
          <p:cNvGrpSpPr/>
          <p:nvPr/>
        </p:nvGrpSpPr>
        <p:grpSpPr>
          <a:xfrm rot="14807342">
            <a:off x="3711966" y="6699167"/>
            <a:ext cx="398916" cy="563074"/>
            <a:chOff x="1215071" y="1906049"/>
            <a:chExt cx="218886" cy="250379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25A7761-CE79-0186-73E4-56A9DD50F473}"/>
                </a:ext>
              </a:extLst>
            </p:cNvPr>
            <p:cNvGrpSpPr/>
            <p:nvPr/>
          </p:nvGrpSpPr>
          <p:grpSpPr>
            <a:xfrm>
              <a:off x="1215071" y="1974691"/>
              <a:ext cx="218886" cy="181737"/>
              <a:chOff x="1867164" y="1872488"/>
              <a:chExt cx="218886" cy="181737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8A68D75A-BE8D-0223-79F3-316B89E33484}"/>
                  </a:ext>
                </a:extLst>
              </p:cNvPr>
              <p:cNvSpPr/>
              <p:nvPr/>
            </p:nvSpPr>
            <p:spPr>
              <a:xfrm>
                <a:off x="1867165" y="1872488"/>
                <a:ext cx="218885" cy="11186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1C076D09-D0FD-44BC-8F86-A8D917B850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4" y="1872488"/>
                <a:ext cx="109443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1CEB2F97-944D-EA8D-EC34-0D1E10E91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872488"/>
                <a:ext cx="109442" cy="1817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F2386F46-0A02-513C-068D-77ECA9486C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6607" y="1979288"/>
                <a:ext cx="109443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B67E43B8-5D48-AF47-6DF3-94EB06B7E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67165" y="1982591"/>
                <a:ext cx="109442" cy="716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等腰三角形 91">
              <a:extLst>
                <a:ext uri="{FF2B5EF4-FFF2-40B4-BE49-F238E27FC236}">
                  <a16:creationId xmlns:a16="http://schemas.microsoft.com/office/drawing/2014/main" id="{34F4E442-10B7-DFD8-F214-63FD422781DF}"/>
                </a:ext>
              </a:extLst>
            </p:cNvPr>
            <p:cNvSpPr/>
            <p:nvPr/>
          </p:nvSpPr>
          <p:spPr>
            <a:xfrm>
              <a:off x="1271378" y="1906049"/>
              <a:ext cx="104774" cy="4571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16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221</TotalTime>
  <Words>42</Words>
  <Application>Microsoft Office PowerPoint</Application>
  <PresentationFormat>自定义</PresentationFormat>
  <Paragraphs>26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mingquan zhou</dc:creator>
  <cp:lastModifiedBy>mingquan zhou</cp:lastModifiedBy>
  <cp:revision>17</cp:revision>
  <dcterms:created xsi:type="dcterms:W3CDTF">2025-03-02T09:38:16Z</dcterms:created>
  <dcterms:modified xsi:type="dcterms:W3CDTF">2025-07-09T15:30:46Z</dcterms:modified>
</cp:coreProperties>
</file>